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8" r:id="rId4"/>
    <p:sldId id="269" r:id="rId5"/>
    <p:sldId id="258" r:id="rId6"/>
    <p:sldId id="259" r:id="rId7"/>
    <p:sldId id="260" r:id="rId8"/>
    <p:sldId id="261" r:id="rId9"/>
    <p:sldId id="262" r:id="rId10"/>
    <p:sldId id="263" r:id="rId11"/>
    <p:sldId id="265" r:id="rId12"/>
    <p:sldId id="267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FF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96" y="-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68E503-A2D1-4039-A3E9-EB1E2DA871AB}" type="datetimeFigureOut">
              <a:rPr lang="ru-RU" smtClean="0"/>
              <a:t>10.04.2018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5CECF0-E65F-456B-9B56-78D4BFB6070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68E503-A2D1-4039-A3E9-EB1E2DA871AB}" type="datetimeFigureOut">
              <a:rPr lang="ru-RU" smtClean="0"/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5CECF0-E65F-456B-9B56-78D4BFB607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68E503-A2D1-4039-A3E9-EB1E2DA871AB}" type="datetimeFigureOut">
              <a:rPr lang="ru-RU" smtClean="0"/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5CECF0-E65F-456B-9B56-78D4BFB607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68E503-A2D1-4039-A3E9-EB1E2DA871AB}" type="datetimeFigureOut">
              <a:rPr lang="ru-RU" smtClean="0"/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5CECF0-E65F-456B-9B56-78D4BFB607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68E503-A2D1-4039-A3E9-EB1E2DA871AB}" type="datetimeFigureOut">
              <a:rPr lang="ru-RU" smtClean="0"/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5CECF0-E65F-456B-9B56-78D4BFB6070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68E503-A2D1-4039-A3E9-EB1E2DA871AB}" type="datetimeFigureOut">
              <a:rPr lang="ru-RU" smtClean="0"/>
              <a:t>10.04.2018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5CECF0-E65F-456B-9B56-78D4BFB607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68E503-A2D1-4039-A3E9-EB1E2DA871AB}" type="datetimeFigureOut">
              <a:rPr lang="ru-RU" smtClean="0"/>
              <a:t>10.04.2018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5CECF0-E65F-456B-9B56-78D4BFB607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68E503-A2D1-4039-A3E9-EB1E2DA871AB}" type="datetimeFigureOut">
              <a:rPr lang="ru-RU" smtClean="0"/>
              <a:t>10.04.2018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5CECF0-E65F-456B-9B56-78D4BFB607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68E503-A2D1-4039-A3E9-EB1E2DA871AB}" type="datetimeFigureOut">
              <a:rPr lang="ru-RU" smtClean="0"/>
              <a:t>10.04.2018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5CECF0-E65F-456B-9B56-78D4BFB60706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68E503-A2D1-4039-A3E9-EB1E2DA871AB}" type="datetimeFigureOut">
              <a:rPr lang="ru-RU" smtClean="0"/>
              <a:t>10.04.2018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5CECF0-E65F-456B-9B56-78D4BFB607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68E503-A2D1-4039-A3E9-EB1E2DA871AB}" type="datetimeFigureOut">
              <a:rPr lang="ru-RU" smtClean="0"/>
              <a:t>10.04.2018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5CECF0-E65F-456B-9B56-78D4BFB6070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FF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968E503-A2D1-4039-A3E9-EB1E2DA871AB}" type="datetimeFigureOut">
              <a:rPr lang="ru-RU" smtClean="0"/>
              <a:t>10.04.2018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65CECF0-E65F-456B-9B56-78D4BFB60706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88640"/>
            <a:ext cx="5218326" cy="96348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Мастер-класс </a:t>
            </a:r>
            <a:br>
              <a:rPr lang="ru-RU" sz="2800" dirty="0" smtClean="0"/>
            </a:br>
            <a:r>
              <a:rPr lang="ru-RU" sz="2800" dirty="0" smtClean="0"/>
              <a:t>по изготовлению куклы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3937" y="1412776"/>
            <a:ext cx="7406640" cy="1080120"/>
          </a:xfr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algn="ctr"/>
            <a:r>
              <a:rPr lang="ru-RU" sz="6600" dirty="0" smtClean="0">
                <a:effectLst>
                  <a:outerShdw blurRad="50800" dist="38100" algn="l" rotWithShape="0">
                    <a:schemeClr val="bg2">
                      <a:lumMod val="50000"/>
                      <a:alpha val="40000"/>
                    </a:schemeClr>
                  </a:outerShdw>
                </a:effectLst>
              </a:rPr>
              <a:t>ПОДОРОЖНИЦА</a:t>
            </a:r>
            <a:endParaRPr lang="ru-RU" sz="6600" dirty="0">
              <a:effectLst>
                <a:outerShdw blurRad="50800" dist="38100" algn="l" rotWithShape="0">
                  <a:schemeClr val="bg2">
                    <a:lumMod val="50000"/>
                    <a:alpha val="40000"/>
                  </a:schemeClr>
                </a:outerShdw>
              </a:effectLst>
            </a:endParaRPr>
          </a:p>
        </p:txBody>
      </p:sp>
      <p:pic>
        <p:nvPicPr>
          <p:cNvPr id="1026" name="Picture 2" descr="C:\Users\Admin\Desktop\Folder-0001подор кукла\ППП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182041"/>
            <a:ext cx="3413422" cy="3175967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876937" y="2923366"/>
            <a:ext cx="4176463" cy="3693319"/>
          </a:xfrm>
          <a:prstGeom prst="rect">
            <a:avLst/>
          </a:prstGeom>
          <a:solidFill>
            <a:srgbClr val="CFFFB7"/>
          </a:solidFill>
          <a:ln>
            <a:solidFill>
              <a:schemeClr val="accent5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Кукла « </a:t>
            </a:r>
            <a:r>
              <a:rPr lang="ru-RU" sz="26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Подорожница</a:t>
            </a:r>
            <a:r>
              <a:rPr lang="ru-RU" sz="2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служит оберегом в дороге. Находится у путника в кармане или ладони, многие возят в машине. В руках куколка держит узелок с добром как символ достатка, сытости и здоровья</a:t>
            </a:r>
            <a:endParaRPr lang="ru-RU" sz="2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33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Admin\Desktop\Folder-0001подор кукла\подоррр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76672"/>
            <a:ext cx="3429000" cy="56261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 descr="C:\Users\Admin\Desktop\Folder-0001подор кукла\подоро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8875" y="1020710"/>
            <a:ext cx="3403600" cy="56261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249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Admin\Desktop\Folder-0001подор кукла\подорож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22565"/>
            <a:ext cx="3024336" cy="439362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7" name="Picture 3" descr="C:\Users\Admin\Desktop\Folder-0001подор кукла\ППП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565715"/>
            <a:ext cx="4381500" cy="40767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04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1196752"/>
            <a:ext cx="7128792" cy="5078313"/>
          </a:xfrm>
          <a:prstGeom prst="rect">
            <a:avLst/>
          </a:prstGeom>
          <a:solidFill>
            <a:srgbClr val="CFFFB7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Перекрестясь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благословясь, </a:t>
            </a:r>
          </a:p>
          <a:p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Пойду из дома за ворота, </a:t>
            </a:r>
          </a:p>
          <a:p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ту сторону, куда охота. </a:t>
            </a:r>
          </a:p>
          <a:p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пути-дороги не собьюсь </a:t>
            </a:r>
          </a:p>
          <a:p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 бедою не столкнусь. </a:t>
            </a:r>
          </a:p>
          <a:p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Зло подальше обойду, </a:t>
            </a:r>
          </a:p>
          <a:p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добро везде найду. </a:t>
            </a:r>
          </a:p>
          <a:p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споткнусь, не расшибусь, </a:t>
            </a:r>
          </a:p>
          <a:p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дом с удачею вернусь!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680053" y="260648"/>
            <a:ext cx="4864014" cy="720080"/>
          </a:xfr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82296" indent="0">
              <a:buNone/>
            </a:pPr>
            <a:r>
              <a:rPr lang="ru-RU" dirty="0" smtClean="0">
                <a:ln>
                  <a:solidFill>
                    <a:srgbClr val="00B0F0"/>
                  </a:solidFill>
                </a:ln>
              </a:rPr>
              <a:t>ОБЕРЕЖНЫЙ ЗАГОВОР</a:t>
            </a:r>
            <a:endParaRPr lang="ru-RU" dirty="0">
              <a:ln>
                <a:solidFill>
                  <a:srgbClr val="00B0F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7291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84784"/>
            <a:ext cx="7297544" cy="3231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3591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632848" cy="706090"/>
          </a:xfrm>
          <a:effectLst>
            <a:glow rad="101600">
              <a:schemeClr val="accent6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chemeClr val="accent3">
                    <a:lumMod val="75000"/>
                  </a:schemeClr>
                </a:solidFill>
              </a:rPr>
              <a:t>Д</a:t>
            </a: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ля работы нам понадобятся следующие материалы:</a:t>
            </a:r>
            <a:endParaRPr lang="ru-RU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2050" name="Picture 2" descr="C:\Users\Admin\Desktop\Folder-0001подор кукла\под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852148" y="894595"/>
            <a:ext cx="3744416" cy="4929447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444208" y="1268760"/>
            <a:ext cx="25202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 Лоскут белой ткани 10х10 см</a:t>
            </a:r>
          </a:p>
          <a:p>
            <a:r>
              <a:rPr lang="ru-RU" dirty="0" smtClean="0"/>
              <a:t>2. Лоскут цветной ткани 8х20 см</a:t>
            </a:r>
          </a:p>
          <a:p>
            <a:r>
              <a:rPr lang="ru-RU" dirty="0" smtClean="0"/>
              <a:t>3. Треугольный лоскут цветной ткани для платка 15х15см</a:t>
            </a:r>
          </a:p>
          <a:p>
            <a:r>
              <a:rPr lang="ru-RU" dirty="0" smtClean="0"/>
              <a:t>4. Лоскут однотонной ткани 8х8см</a:t>
            </a:r>
          </a:p>
          <a:p>
            <a:r>
              <a:rPr lang="ru-RU" dirty="0" smtClean="0"/>
              <a:t>5. Лоскут цветной ткани 2смх12см</a:t>
            </a:r>
          </a:p>
          <a:p>
            <a:r>
              <a:rPr lang="ru-RU" dirty="0" smtClean="0"/>
              <a:t>6. Канва с мелкой ячейкой 5х8см</a:t>
            </a:r>
          </a:p>
          <a:p>
            <a:r>
              <a:rPr lang="ru-RU" dirty="0"/>
              <a:t>7</a:t>
            </a:r>
            <a:r>
              <a:rPr lang="ru-RU" dirty="0" smtClean="0"/>
              <a:t>. Красные нитки для вышивки</a:t>
            </a:r>
          </a:p>
          <a:p>
            <a:r>
              <a:rPr lang="ru-RU" dirty="0"/>
              <a:t>8</a:t>
            </a:r>
            <a:r>
              <a:rPr lang="ru-RU" dirty="0" smtClean="0"/>
              <a:t>. Иголка</a:t>
            </a:r>
          </a:p>
          <a:p>
            <a:r>
              <a:rPr lang="ru-RU" dirty="0"/>
              <a:t>9</a:t>
            </a:r>
            <a:r>
              <a:rPr lang="ru-RU" dirty="0" smtClean="0"/>
              <a:t>. Лента атласная </a:t>
            </a:r>
          </a:p>
          <a:p>
            <a:r>
              <a:rPr lang="ru-RU" dirty="0" smtClean="0"/>
              <a:t>10. Нитки белые для шитья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260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\Desktop\Folder-0001подор кукла\п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908720"/>
            <a:ext cx="3467100" cy="52324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dmin\Desktop\символ семьи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4561" t="-4705" r="-6430"/>
          <a:stretch/>
        </p:blipFill>
        <p:spPr bwMode="auto">
          <a:xfrm>
            <a:off x="1422400" y="2148114"/>
            <a:ext cx="3048000" cy="309372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583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dmin\Desktop\Folder-0001подор кукла\пп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358125"/>
            <a:ext cx="3241717" cy="444578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Admin\Desktop\символ семьи 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3869" t="-1" r="-2996" b="-485"/>
          <a:stretch/>
        </p:blipFill>
        <p:spPr bwMode="auto">
          <a:xfrm>
            <a:off x="1115616" y="2176082"/>
            <a:ext cx="4356270" cy="3005517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828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Folder-0001подор кукла\по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129"/>
          <a:stretch/>
        </p:blipFill>
        <p:spPr bwMode="auto">
          <a:xfrm>
            <a:off x="1763688" y="609600"/>
            <a:ext cx="2891920" cy="5111778"/>
          </a:xfrm>
          <a:prstGeom prst="rect">
            <a:avLst/>
          </a:prstGeom>
          <a:ln w="190500" cap="sq">
            <a:solidFill>
              <a:schemeClr val="tx2">
                <a:lumMod val="40000"/>
                <a:lumOff val="60000"/>
              </a:schemeClr>
            </a:solidFill>
            <a:prstDash val="solid"/>
            <a:miter lim="800000"/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Admin\Desktop\Folder-0001подор кукла\ппо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124744"/>
            <a:ext cx="3429000" cy="5511800"/>
          </a:xfrm>
          <a:prstGeom prst="rect">
            <a:avLst/>
          </a:prstGeom>
          <a:ln w="190500" cap="sq">
            <a:solidFill>
              <a:schemeClr val="tx2">
                <a:lumMod val="40000"/>
                <a:lumOff val="60000"/>
              </a:schemeClr>
            </a:solidFill>
            <a:prstDash val="solid"/>
            <a:miter lim="800000"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506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dmin\Desktop\Folder-0001подор кукла\пппо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836712"/>
            <a:ext cx="2767359" cy="456044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Admin\Desktop\Folder-0001подор кукла\ппоо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2775" y="1628800"/>
            <a:ext cx="3168352" cy="461865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703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Admin\Desktop\Folder-0001подор кукла\пппоо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548680"/>
            <a:ext cx="3022600" cy="56007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Admin\Desktop\Folder-0001подор кукла\подд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316112"/>
            <a:ext cx="3672408" cy="513412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979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Admin\Desktop\Folder-0001подор кукла\поддо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76672"/>
            <a:ext cx="2692400" cy="5334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Admin\Desktop\Folder-0001подор кукла\ппоод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124744"/>
            <a:ext cx="2400300" cy="53975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05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Admin\Desktop\Folder-0001подор кукла\подо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511" y="304822"/>
            <a:ext cx="3365500" cy="33655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C:\Users\Admin\Desktop\Folder-0001подор кукла\подор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484784"/>
            <a:ext cx="4356464" cy="183986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C:\Users\Admin\Desktop\Folder-0001подор кукла\подорр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6358" y="4005064"/>
            <a:ext cx="5257800" cy="20828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089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139</TotalTime>
  <Words>156</Words>
  <Application>Microsoft Office PowerPoint</Application>
  <PresentationFormat>Экран (4:3)</PresentationFormat>
  <Paragraphs>24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Солнцестояние</vt:lpstr>
      <vt:lpstr>Мастер-класс  по изготовлению куклы</vt:lpstr>
      <vt:lpstr>Для работы нам понадобятся следующие материалы: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Мастер-класс по изготовлению куклы</dc:title>
  <dc:creator>Admin</dc:creator>
  <cp:lastModifiedBy>Admin</cp:lastModifiedBy>
  <cp:revision>9</cp:revision>
  <dcterms:created xsi:type="dcterms:W3CDTF">2018-04-07T07:29:55Z</dcterms:created>
  <dcterms:modified xsi:type="dcterms:W3CDTF">2018-04-10T16:05:23Z</dcterms:modified>
</cp:coreProperties>
</file>