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FF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68E503-A2D1-4039-A3E9-EB1E2DA871AB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5CECF0-E65F-456B-9B56-78D4BFB6070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5218326" cy="9634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Мастер-класс </a:t>
            </a:r>
            <a:br>
              <a:rPr lang="ru-RU" sz="2800" dirty="0" smtClean="0"/>
            </a:br>
            <a:r>
              <a:rPr lang="ru-RU" sz="2800" dirty="0" smtClean="0"/>
              <a:t>по изготовлению куклы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937" y="1412776"/>
            <a:ext cx="7406640" cy="1080120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6600" dirty="0" smtClean="0">
                <a:effectLst>
                  <a:outerShdw blurRad="50800" dist="38100" algn="l" rotWithShape="0">
                    <a:schemeClr val="bg2">
                      <a:lumMod val="50000"/>
                      <a:alpha val="40000"/>
                    </a:schemeClr>
                  </a:outerShdw>
                </a:effectLst>
              </a:rPr>
              <a:t>ПОДОРОЖНИЦА</a:t>
            </a:r>
            <a:endParaRPr lang="ru-RU" sz="6600" dirty="0">
              <a:effectLst>
                <a:outerShdw blurRad="50800" dist="38100" algn="l" rotWithShape="0">
                  <a:schemeClr val="bg2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C:\Users\Admin\Desktop\Folder-0001подор кукла\ПП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82041"/>
            <a:ext cx="3413422" cy="31759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937" y="2923366"/>
            <a:ext cx="4176463" cy="3693319"/>
          </a:xfrm>
          <a:prstGeom prst="rect">
            <a:avLst/>
          </a:prstGeom>
          <a:solidFill>
            <a:srgbClr val="CFFFB7"/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Кукла «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Подорожница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служит оберегом в дороге. Находится у путника в кармане или ладони, многие возят в машине. В руках куколка держит узелок с добром как символ достатка, сытости и здоровья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Folder-0001подор кукла\подорр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3429000" cy="5626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dmin\Desktop\Folder-0001подор кукла\подор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875" y="1020710"/>
            <a:ext cx="3403600" cy="5626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4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Desktop\Folder-0001подор кукла\подоро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2565"/>
            <a:ext cx="3024336" cy="43936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dmin\Desktop\Folder-0001подор кукла\ПП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715"/>
            <a:ext cx="4381500" cy="4076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96752"/>
            <a:ext cx="7128792" cy="5078313"/>
          </a:xfrm>
          <a:prstGeom prst="rect">
            <a:avLst/>
          </a:prstGeom>
          <a:solidFill>
            <a:srgbClr val="CFFFB7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Перекрестясь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благословясь,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Пойду из дома за ворота,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ту сторону, куда охота.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пути-дороги не собьюсь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бедою не столкнусь.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 подальше обойду,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добро везде найду.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споткнусь, не расшибусь,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дом с удачею вернусь!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80053" y="260648"/>
            <a:ext cx="4864014" cy="72008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ru-RU" dirty="0" smtClean="0">
                <a:ln>
                  <a:solidFill>
                    <a:srgbClr val="00B0F0"/>
                  </a:solidFill>
                </a:ln>
              </a:rPr>
              <a:t>ОБЕРЕЖНЫЙ ЗАГОВОР</a:t>
            </a:r>
            <a:endParaRPr lang="ru-RU" dirty="0">
              <a:ln>
                <a:solidFill>
                  <a:srgbClr val="00B0F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29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7297544" cy="323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5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632848" cy="706090"/>
          </a:xfrm>
          <a:effectLst>
            <a:glow rad="101600">
              <a:schemeClr val="accent6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ля работы нам понадобятся следующие материалы: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Admin\Desktop\Folder-0001подор кукла\п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52148" y="894595"/>
            <a:ext cx="3744416" cy="49294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4208" y="1268760"/>
            <a:ext cx="2520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Лоскут белой ткани 10х10 см</a:t>
            </a:r>
          </a:p>
          <a:p>
            <a:r>
              <a:rPr lang="ru-RU" dirty="0" smtClean="0"/>
              <a:t>2. Лоскут цветной ткани 8х20 см</a:t>
            </a:r>
          </a:p>
          <a:p>
            <a:r>
              <a:rPr lang="ru-RU" dirty="0" smtClean="0"/>
              <a:t>3. Треугольный лоскут цветной ткани для платка 15х15см</a:t>
            </a:r>
          </a:p>
          <a:p>
            <a:r>
              <a:rPr lang="ru-RU" dirty="0" smtClean="0"/>
              <a:t>4. Лоскут однотонной ткани 8х8см</a:t>
            </a:r>
          </a:p>
          <a:p>
            <a:r>
              <a:rPr lang="ru-RU" dirty="0" smtClean="0"/>
              <a:t>5. Лоскут цветной ткани 2смх12см</a:t>
            </a:r>
          </a:p>
          <a:p>
            <a:r>
              <a:rPr lang="ru-RU" dirty="0" smtClean="0"/>
              <a:t>6. Канва с мелкой ячейкой 5х8см</a:t>
            </a:r>
          </a:p>
          <a:p>
            <a:r>
              <a:rPr lang="ru-RU" dirty="0"/>
              <a:t>7</a:t>
            </a:r>
            <a:r>
              <a:rPr lang="ru-RU" dirty="0" smtClean="0"/>
              <a:t>. Красные нитки для вышивки</a:t>
            </a:r>
          </a:p>
          <a:p>
            <a:r>
              <a:rPr lang="ru-RU" dirty="0"/>
              <a:t>8</a:t>
            </a:r>
            <a:r>
              <a:rPr lang="ru-RU" dirty="0" smtClean="0"/>
              <a:t>. Иголка</a:t>
            </a:r>
          </a:p>
          <a:p>
            <a:r>
              <a:rPr lang="ru-RU" dirty="0"/>
              <a:t>9</a:t>
            </a:r>
            <a:r>
              <a:rPr lang="ru-RU" dirty="0" smtClean="0"/>
              <a:t>. Лента атласная </a:t>
            </a:r>
          </a:p>
          <a:p>
            <a:r>
              <a:rPr lang="ru-RU" dirty="0" smtClean="0"/>
              <a:t>10. Нитки белые для шитья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6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Folder-0001подор кукла\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3467100" cy="5232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символ семьи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561" t="-4705" r="-6430"/>
          <a:stretch/>
        </p:blipFill>
        <p:spPr bwMode="auto">
          <a:xfrm>
            <a:off x="1422400" y="2148114"/>
            <a:ext cx="3048000" cy="30937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Folder-0001подор кукла\п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58125"/>
            <a:ext cx="3241717" cy="44457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символ семьи 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9" t="-1" r="-2996" b="-485"/>
          <a:stretch/>
        </p:blipFill>
        <p:spPr bwMode="auto">
          <a:xfrm>
            <a:off x="1115616" y="2176082"/>
            <a:ext cx="4356270" cy="30055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2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Folder-0001подор кукла\п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29"/>
          <a:stretch/>
        </p:blipFill>
        <p:spPr bwMode="auto">
          <a:xfrm>
            <a:off x="1763688" y="609600"/>
            <a:ext cx="2891920" cy="5111778"/>
          </a:xfrm>
          <a:prstGeom prst="rect">
            <a:avLst/>
          </a:prstGeom>
          <a:ln w="1905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Folder-0001подор кукла\пп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4744"/>
            <a:ext cx="3429000" cy="5511800"/>
          </a:xfrm>
          <a:prstGeom prst="rect">
            <a:avLst/>
          </a:prstGeom>
          <a:ln w="1905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0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Folder-0001подор кукла\ппп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36712"/>
            <a:ext cx="2767359" cy="45604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\Desktop\Folder-0001подор кукла\ппо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775" y="1628800"/>
            <a:ext cx="3168352" cy="46186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0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Folder-0001подор кукла\пппо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3022600" cy="5600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\Desktop\Folder-0001подор кукла\по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16112"/>
            <a:ext cx="3672408" cy="51341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7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Folder-0001подор кукла\подд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2692400" cy="533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min\Desktop\Folder-0001подор кукла\ппоо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24744"/>
            <a:ext cx="2400300" cy="539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Folder-0001подор кукла\под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11" y="304822"/>
            <a:ext cx="3365500" cy="3365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dmin\Desktop\Folder-0001подор кукла\подо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356464" cy="18398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Admin\Desktop\Folder-0001подор кукла\подор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358" y="4005064"/>
            <a:ext cx="5257800" cy="2082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8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156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Мастер-класс  по изготовлению куклы</vt:lpstr>
      <vt:lpstr>Для работы нам понадобятся следующие материалы: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куклы</dc:title>
  <dc:creator>Admin</dc:creator>
  <cp:lastModifiedBy>Admin</cp:lastModifiedBy>
  <cp:revision>9</cp:revision>
  <dcterms:created xsi:type="dcterms:W3CDTF">2018-04-07T07:29:55Z</dcterms:created>
  <dcterms:modified xsi:type="dcterms:W3CDTF">2018-04-10T16:05:23Z</dcterms:modified>
</cp:coreProperties>
</file>