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4" r:id="rId1"/>
  </p:sldMasterIdLst>
  <p:notesMasterIdLst>
    <p:notesMasterId r:id="rId16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</p:sldIdLst>
  <p:sldSz cx="9144000" cy="6858000" type="screen4x3"/>
  <p:notesSz cx="6858000" cy="9144000"/>
  <p:embeddedFontLst>
    <p:embeddedFont>
      <p:font typeface="Constantia" pitchFamily="18" charset="0"/>
      <p:regular r:id="rId17"/>
      <p:bold r:id="rId18"/>
      <p:italic r:id="rId19"/>
      <p:boldItalic r:id="rId20"/>
    </p:embeddedFont>
    <p:embeddedFont>
      <p:font typeface="Calibri" pitchFamily="34" charset="0"/>
      <p:regular r:id="rId21"/>
      <p:bold r:id="rId22"/>
      <p:italic r:id="rId23"/>
      <p:boldItalic r:id="rId24"/>
    </p:embeddedFont>
    <p:embeddedFont>
      <p:font typeface="Garamond" pitchFamily="18" charset="0"/>
      <p:regular r:id="rId25"/>
      <p:bold r:id="rId26"/>
      <p:italic r:id="rId27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-138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357350-FD7D-4B8D-8DDE-ED006FCF9764}" type="datetimeFigureOut">
              <a:rPr lang="ru-RU" smtClean="0"/>
              <a:t>03.03.2016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2CD315-B39C-45CE-834A-D584F5158DA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12639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97177A4-5434-4021-BF2E-F568B06B333B}" type="slidenum">
              <a:rPr lang="ru-RU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59280"/>
            <a:ext cx="6400800" cy="12954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801112"/>
            <a:ext cx="9144000" cy="932688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429000"/>
            <a:ext cx="6400800" cy="762000"/>
          </a:xfrm>
        </p:spPr>
        <p:txBody>
          <a:bodyPr>
            <a:normAutofit/>
          </a:bodyPr>
          <a:lstStyle>
            <a:lvl1pPr marL="0" indent="0" algn="ctr">
              <a:buNone/>
              <a:defRPr sz="200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white"/>
        <p:txBody>
          <a:bodyPr/>
          <a:lstStyle/>
          <a:p>
            <a:fld id="{3274EBD6-A5CB-40E6-BF89-D286A3471726}" type="datetimeFigureOut">
              <a:rPr lang="ru-RU" smtClean="0">
                <a:solidFill>
                  <a:srgbClr val="4F81BD">
                    <a:lumMod val="60000"/>
                    <a:lumOff val="40000"/>
                  </a:srgbClr>
                </a:solidFill>
              </a:rPr>
              <a:pPr/>
              <a:t>03.03.2016</a:t>
            </a:fld>
            <a:endParaRPr lang="ru-RU">
              <a:solidFill>
                <a:srgbClr val="4F81B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white"/>
        <p:txBody>
          <a:bodyPr/>
          <a:lstStyle/>
          <a:p>
            <a:endParaRPr lang="ru-RU">
              <a:solidFill>
                <a:srgbClr val="4F81B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A398C-AEC9-446C-A66F-DA27E5C1F831}" type="slidenum">
              <a:rPr lang="ru-RU" smtClean="0">
                <a:solidFill>
                  <a:srgbClr val="4F81B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4F81BD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4EBD6-A5CB-40E6-BF89-D286A3471726}" type="datetimeFigureOut">
              <a:rPr lang="ru-RU" smtClean="0">
                <a:solidFill>
                  <a:srgbClr val="4F81BD">
                    <a:lumMod val="60000"/>
                    <a:lumOff val="40000"/>
                  </a:srgbClr>
                </a:solidFill>
              </a:rPr>
              <a:pPr/>
              <a:t>03.03.2016</a:t>
            </a:fld>
            <a:endParaRPr lang="ru-RU">
              <a:solidFill>
                <a:srgbClr val="4F81B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F81B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A398C-AEC9-446C-A66F-DA27E5C1F831}" type="slidenum">
              <a:rPr lang="ru-RU" smtClean="0">
                <a:solidFill>
                  <a:srgbClr val="4F81B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4F81BD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09041"/>
            <a:ext cx="1295400" cy="4318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1219199"/>
            <a:ext cx="5181600" cy="4267201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4EBD6-A5CB-40E6-BF89-D286A3471726}" type="datetimeFigureOut">
              <a:rPr lang="ru-RU" smtClean="0">
                <a:solidFill>
                  <a:srgbClr val="4F81BD">
                    <a:lumMod val="60000"/>
                    <a:lumOff val="40000"/>
                  </a:srgbClr>
                </a:solidFill>
              </a:rPr>
              <a:pPr/>
              <a:t>03.03.2016</a:t>
            </a:fld>
            <a:endParaRPr lang="ru-RU">
              <a:solidFill>
                <a:srgbClr val="4F81B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F81B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A398C-AEC9-446C-A66F-DA27E5C1F831}" type="slidenum">
              <a:rPr lang="ru-RU" smtClean="0">
                <a:solidFill>
                  <a:srgbClr val="4F81B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4F81BD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2438400"/>
            <a:ext cx="6400800" cy="30480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4EBD6-A5CB-40E6-BF89-D286A3471726}" type="datetimeFigureOut">
              <a:rPr lang="ru-RU" smtClean="0">
                <a:solidFill>
                  <a:srgbClr val="4F81BD">
                    <a:lumMod val="60000"/>
                    <a:lumOff val="40000"/>
                  </a:srgbClr>
                </a:solidFill>
              </a:rPr>
              <a:pPr/>
              <a:t>03.03.2016</a:t>
            </a:fld>
            <a:endParaRPr lang="ru-RU">
              <a:solidFill>
                <a:srgbClr val="4F81B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F81B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A398C-AEC9-446C-A66F-DA27E5C1F831}" type="slidenum">
              <a:rPr lang="ru-RU" smtClean="0">
                <a:solidFill>
                  <a:srgbClr val="4F81B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4F81BD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4EBD6-A5CB-40E6-BF89-D286A3471726}" type="datetimeFigureOut">
              <a:rPr lang="ru-RU" smtClean="0">
                <a:solidFill>
                  <a:srgbClr val="4F81BD">
                    <a:lumMod val="60000"/>
                    <a:lumOff val="40000"/>
                  </a:srgbClr>
                </a:solidFill>
              </a:rPr>
              <a:pPr/>
              <a:t>03.03.2016</a:t>
            </a:fld>
            <a:endParaRPr lang="ru-RU">
              <a:solidFill>
                <a:srgbClr val="4F81B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F81B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A398C-AEC9-446C-A66F-DA27E5C1F831}" type="slidenum">
              <a:rPr lang="ru-RU" smtClean="0">
                <a:solidFill>
                  <a:srgbClr val="4F81B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4F81BD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3410267"/>
            <a:ext cx="6248400" cy="1456373"/>
          </a:xfrm>
        </p:spPr>
        <p:txBody>
          <a:bodyPr anchor="t">
            <a:normAutofit/>
          </a:bodyPr>
          <a:lstStyle>
            <a:lvl1pPr algn="ctr">
              <a:defRPr sz="3600" b="0" i="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800" y="1503680"/>
            <a:ext cx="6248400" cy="1566862"/>
          </a:xfrm>
        </p:spPr>
        <p:txBody>
          <a:bodyPr anchor="b"/>
          <a:lstStyle>
            <a:lvl1pPr marL="0" indent="0" algn="ctr">
              <a:buNone/>
              <a:defRPr sz="2000" b="0" i="1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pic>
        <p:nvPicPr>
          <p:cNvPr id="8" name="Picture 7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2684462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3716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4EBD6-A5CB-40E6-BF89-D286A3471726}" type="datetimeFigureOut">
              <a:rPr lang="ru-RU" smtClean="0">
                <a:solidFill>
                  <a:srgbClr val="4F81BD">
                    <a:lumMod val="60000"/>
                    <a:lumOff val="40000"/>
                  </a:srgbClr>
                </a:solidFill>
              </a:rPr>
              <a:pPr/>
              <a:t>03.03.2016</a:t>
            </a:fld>
            <a:endParaRPr lang="ru-RU">
              <a:solidFill>
                <a:srgbClr val="4F81B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F81B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A398C-AEC9-446C-A66F-DA27E5C1F831}" type="slidenum">
              <a:rPr lang="ru-RU" smtClean="0">
                <a:solidFill>
                  <a:srgbClr val="4F81B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4F81B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4"/>
          </p:nvPr>
        </p:nvSpPr>
        <p:spPr>
          <a:xfrm>
            <a:off x="4648200" y="2438400"/>
            <a:ext cx="3124200" cy="3124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pic>
        <p:nvPicPr>
          <p:cNvPr id="9" name="Picture 8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flourish2.png"/>
          <p:cNvPicPr>
            <a:picLocks noChangeAspect="1"/>
          </p:cNvPicPr>
          <p:nvPr/>
        </p:nvPicPr>
        <p:blipFill>
          <a:blip r:embed="rId2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13716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48200" y="2819400"/>
            <a:ext cx="3124200" cy="2743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62201"/>
            <a:ext cx="3125788" cy="451338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2359152"/>
            <a:ext cx="3127375" cy="448056"/>
          </a:xfrm>
        </p:spPr>
        <p:txBody>
          <a:bodyPr anchor="b"/>
          <a:lstStyle>
            <a:lvl1pPr marL="0" indent="0" algn="ctr">
              <a:buNone/>
              <a:defRPr sz="18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4EBD6-A5CB-40E6-BF89-D286A3471726}" type="datetimeFigureOut">
              <a:rPr lang="ru-RU" smtClean="0">
                <a:solidFill>
                  <a:srgbClr val="4F81BD">
                    <a:lumMod val="60000"/>
                    <a:lumOff val="40000"/>
                  </a:srgbClr>
                </a:solidFill>
              </a:rPr>
              <a:pPr/>
              <a:t>03.03.2016</a:t>
            </a:fld>
            <a:endParaRPr lang="ru-RU">
              <a:solidFill>
                <a:srgbClr val="4F81B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F81B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A398C-AEC9-446C-A66F-DA27E5C1F831}" type="slidenum">
              <a:rPr lang="ru-RU" smtClean="0">
                <a:solidFill>
                  <a:srgbClr val="4F81B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4F81BD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4EBD6-A5CB-40E6-BF89-D286A3471726}" type="datetimeFigureOut">
              <a:rPr lang="ru-RU" smtClean="0">
                <a:solidFill>
                  <a:srgbClr val="4F81BD">
                    <a:lumMod val="60000"/>
                    <a:lumOff val="40000"/>
                  </a:srgbClr>
                </a:solidFill>
              </a:rPr>
              <a:pPr/>
              <a:t>03.03.2016</a:t>
            </a:fld>
            <a:endParaRPr lang="ru-RU">
              <a:solidFill>
                <a:srgbClr val="4F81B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F81B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A398C-AEC9-446C-A66F-DA27E5C1F831}" type="slidenum">
              <a:rPr lang="ru-RU" smtClean="0">
                <a:solidFill>
                  <a:srgbClr val="4F81B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4F81BD">
                  <a:lumMod val="60000"/>
                  <a:lumOff val="40000"/>
                </a:srgbClr>
              </a:solidFill>
            </a:endParaRPr>
          </a:p>
        </p:txBody>
      </p:sp>
      <p:pic>
        <p:nvPicPr>
          <p:cNvPr id="7" name="Picture 6" descr="flourish2.png"/>
          <p:cNvPicPr>
            <a:picLocks noChangeAspect="1"/>
          </p:cNvPicPr>
          <p:nvPr/>
        </p:nvPicPr>
        <p:blipFill>
          <a:blip r:embed="rId2">
            <a:duotone>
              <a:prstClr val="black"/>
              <a:schemeClr val="tx2">
                <a:tint val="45000"/>
                <a:satMod val="400000"/>
              </a:schemeClr>
            </a:duotone>
            <a:lum bright="-14000"/>
          </a:blip>
          <a:stretch>
            <a:fillRect/>
          </a:stretch>
        </p:blipFill>
        <p:spPr>
          <a:xfrm>
            <a:off x="0" y="1618488"/>
            <a:ext cx="9144000" cy="9326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4EBD6-A5CB-40E6-BF89-D286A3471726}" type="datetimeFigureOut">
              <a:rPr lang="ru-RU" smtClean="0">
                <a:solidFill>
                  <a:srgbClr val="4F81BD">
                    <a:lumMod val="60000"/>
                    <a:lumOff val="40000"/>
                  </a:srgbClr>
                </a:solidFill>
              </a:rPr>
              <a:pPr/>
              <a:t>03.03.2016</a:t>
            </a:fld>
            <a:endParaRPr lang="ru-RU">
              <a:solidFill>
                <a:srgbClr val="4F81B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F81B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A398C-AEC9-446C-A66F-DA27E5C1F831}" type="slidenum">
              <a:rPr lang="ru-RU" smtClean="0">
                <a:solidFill>
                  <a:srgbClr val="4F81B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4F81BD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1" y="1676400"/>
            <a:ext cx="2819399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1" y="2275840"/>
            <a:ext cx="2819399" cy="290576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4EBD6-A5CB-40E6-BF89-D286A3471726}" type="datetimeFigureOut">
              <a:rPr lang="ru-RU" smtClean="0">
                <a:solidFill>
                  <a:srgbClr val="4F81BD">
                    <a:lumMod val="60000"/>
                    <a:lumOff val="40000"/>
                  </a:srgbClr>
                </a:solidFill>
              </a:rPr>
              <a:pPr/>
              <a:t>03.03.2016</a:t>
            </a:fld>
            <a:endParaRPr lang="ru-RU">
              <a:solidFill>
                <a:srgbClr val="4F81B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F81B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A398C-AEC9-446C-A66F-DA27E5C1F831}" type="slidenum">
              <a:rPr lang="ru-RU" smtClean="0">
                <a:solidFill>
                  <a:srgbClr val="4F81B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4F81B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371600" y="1676400"/>
            <a:ext cx="3276600" cy="35052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que 9"/>
          <p:cNvSpPr/>
          <p:nvPr/>
        </p:nvSpPr>
        <p:spPr>
          <a:xfrm>
            <a:off x="1463040" y="1847088"/>
            <a:ext cx="3090672" cy="3090672"/>
          </a:xfrm>
          <a:prstGeom prst="plaque">
            <a:avLst>
              <a:gd name="adj" fmla="val 8438"/>
            </a:avLst>
          </a:prstGeom>
          <a:noFill/>
          <a:ln w="9525">
            <a:solidFill>
              <a:schemeClr val="tx2">
                <a:alpha val="17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0" y="1676400"/>
            <a:ext cx="2819400" cy="599440"/>
          </a:xfrm>
        </p:spPr>
        <p:txBody>
          <a:bodyPr anchor="b">
            <a:noAutofit/>
          </a:bodyPr>
          <a:lstStyle>
            <a:lvl1pPr algn="ctr">
              <a:defRPr sz="1700" b="1" cap="all" spc="0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4000" y="1905000"/>
            <a:ext cx="2971800" cy="2971800"/>
          </a:xfrm>
          <a:prstGeom prst="plaque">
            <a:avLst>
              <a:gd name="adj" fmla="val 8341"/>
            </a:avLst>
          </a:prstGeom>
          <a:solidFill>
            <a:schemeClr val="bg1">
              <a:lumMod val="95000"/>
              <a:alpha val="35000"/>
            </a:schemeClr>
          </a:solidFill>
          <a:ln w="98425" cmpd="thinThick">
            <a:noFill/>
            <a:bevel/>
          </a:ln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2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0" y="2276856"/>
            <a:ext cx="2819400" cy="287528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74EBD6-A5CB-40E6-BF89-D286A3471726}" type="datetimeFigureOut">
              <a:rPr lang="ru-RU" smtClean="0">
                <a:solidFill>
                  <a:srgbClr val="4F81BD">
                    <a:lumMod val="60000"/>
                    <a:lumOff val="40000"/>
                  </a:srgbClr>
                </a:solidFill>
              </a:rPr>
              <a:pPr/>
              <a:t>03.03.2016</a:t>
            </a:fld>
            <a:endParaRPr lang="ru-RU">
              <a:solidFill>
                <a:srgbClr val="4F81B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4F81B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FA398C-AEC9-446C-A66F-DA27E5C1F831}" type="slidenum">
              <a:rPr lang="ru-RU" smtClean="0">
                <a:solidFill>
                  <a:srgbClr val="4F81B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4F81BD">
                  <a:lumMod val="60000"/>
                  <a:lumOff val="40000"/>
                </a:srgb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75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window3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1295400"/>
            <a:ext cx="6400800" cy="685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057400"/>
            <a:ext cx="6400800" cy="34290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white">
          <a:xfrm>
            <a:off x="304800" y="6356350"/>
            <a:ext cx="2133600" cy="365125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3274EBD6-A5CB-40E6-BF89-D286A3471726}" type="datetimeFigureOut">
              <a:rPr lang="ru-RU" smtClean="0">
                <a:solidFill>
                  <a:srgbClr val="4F81BD">
                    <a:lumMod val="60000"/>
                    <a:lumOff val="40000"/>
                  </a:srgbClr>
                </a:solidFill>
              </a:rPr>
              <a:pPr/>
              <a:t>03.03.2016</a:t>
            </a:fld>
            <a:endParaRPr lang="ru-RU">
              <a:solidFill>
                <a:srgbClr val="4F81B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white">
          <a:xfrm>
            <a:off x="2971800" y="6356350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endParaRPr lang="ru-RU">
              <a:solidFill>
                <a:srgbClr val="4F81BD">
                  <a:lumMod val="60000"/>
                  <a:lumOff val="4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white">
          <a:xfrm>
            <a:off x="6675120" y="6364224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baseline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</a:lstStyle>
          <a:p>
            <a:fld id="{7AFA398C-AEC9-446C-A66F-DA27E5C1F831}" type="slidenum">
              <a:rPr lang="ru-RU" smtClean="0">
                <a:solidFill>
                  <a:srgbClr val="4F81BD">
                    <a:lumMod val="60000"/>
                    <a:lumOff val="40000"/>
                  </a:srgbClr>
                </a:solidFill>
              </a:rPr>
              <a:pPr/>
              <a:t>‹#›</a:t>
            </a:fld>
            <a:endParaRPr lang="ru-RU">
              <a:solidFill>
                <a:srgbClr val="4F81BD">
                  <a:lumMod val="60000"/>
                  <a:lumOff val="40000"/>
                </a:srgb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>
    <mc:Choice xmlns:p14="http://schemas.microsoft.com/office/powerpoint/2010/main" Requires="p14">
      <p:transition spd="slow" p14:dur="175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3600" kern="1200" cap="all" spc="300" baseline="0">
          <a:solidFill>
            <a:schemeClr val="tx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0" indent="-274320" algn="l" defTabSz="914400" rtl="0" eaLnBrk="1" latinLnBrk="0" hangingPunct="1">
        <a:lnSpc>
          <a:spcPct val="150000"/>
        </a:lnSpc>
        <a:spcBef>
          <a:spcPct val="20000"/>
        </a:spcBef>
        <a:buClrTx/>
        <a:buFont typeface="Wingdings" pitchFamily="2" charset="2"/>
        <a:buChar char="v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Tx/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1124744"/>
            <a:ext cx="6944816" cy="1720552"/>
          </a:xfrm>
          <a:extLst/>
        </p:spPr>
        <p:txBody>
          <a:bodyPr>
            <a:noAutofit/>
          </a:bodyPr>
          <a:lstStyle/>
          <a:p>
            <a:pPr algn="ctr">
              <a:defRPr/>
            </a:pPr>
            <a:r>
              <a:rPr lang="be-BY" sz="4000" b="1" dirty="0" smtClean="0">
                <a:solidFill>
                  <a:srgbClr val="FF0000"/>
                </a:solidFill>
              </a:rPr>
              <a:t>Вобраз </a:t>
            </a:r>
            <a:br>
              <a:rPr lang="be-BY" sz="4000" b="1" dirty="0" smtClean="0">
                <a:solidFill>
                  <a:srgbClr val="FF0000"/>
                </a:solidFill>
              </a:rPr>
            </a:br>
            <a:r>
              <a:rPr lang="be-BY" sz="4000" b="1" dirty="0" smtClean="0">
                <a:solidFill>
                  <a:srgbClr val="FF0000"/>
                </a:solidFill>
              </a:rPr>
              <a:t>моцнай дзяржавы, крэпкай сям’і</a:t>
            </a:r>
            <a:endParaRPr lang="ru-RU" sz="4000" b="1" dirty="0">
              <a:solidFill>
                <a:srgbClr val="FF0000"/>
              </a:solidFill>
            </a:endParaRPr>
          </a:p>
        </p:txBody>
      </p:sp>
      <p:pic>
        <p:nvPicPr>
          <p:cNvPr id="12291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8965" y="2852936"/>
            <a:ext cx="3052099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5582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1295400"/>
            <a:ext cx="7200800" cy="685800"/>
          </a:xfrm>
        </p:spPr>
        <p:txBody>
          <a:bodyPr>
            <a:noAutofit/>
          </a:bodyPr>
          <a:lstStyle/>
          <a:p>
            <a:r>
              <a:rPr lang="be-BY" sz="6000" dirty="0" smtClean="0">
                <a:solidFill>
                  <a:srgbClr val="FF0000"/>
                </a:solidFill>
              </a:rPr>
              <a:t>Вобраз сонца</a:t>
            </a:r>
            <a:endParaRPr lang="ru-RU" sz="6000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580112" y="2457489"/>
            <a:ext cx="2531347" cy="30426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708920"/>
            <a:ext cx="2522660" cy="253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5583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e-BY" sz="5400" dirty="0" smtClean="0">
                <a:solidFill>
                  <a:srgbClr val="FF0000"/>
                </a:solidFill>
              </a:rPr>
              <a:t>Узор жыцця</a:t>
            </a:r>
            <a:endParaRPr lang="ru-RU" sz="5400" dirty="0">
              <a:solidFill>
                <a:srgbClr val="FF0000"/>
              </a:solidFill>
            </a:endParaRPr>
          </a:p>
        </p:txBody>
      </p:sp>
      <p:pic>
        <p:nvPicPr>
          <p:cNvPr id="3074" name="Picture 2" descr="C:\Users\Admin\Desktop\символы\в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4" b="9278"/>
          <a:stretch/>
        </p:blipFill>
        <p:spPr bwMode="auto">
          <a:xfrm>
            <a:off x="4932040" y="2410321"/>
            <a:ext cx="2474700" cy="2690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73909"/>
            <a:ext cx="2426906" cy="242690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418780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4664" y="1124744"/>
            <a:ext cx="7305727" cy="685800"/>
          </a:xfrm>
        </p:spPr>
        <p:txBody>
          <a:bodyPr>
            <a:noAutofit/>
          </a:bodyPr>
          <a:lstStyle/>
          <a:p>
            <a:r>
              <a:rPr lang="be-BY" sz="4800" dirty="0" smtClean="0">
                <a:solidFill>
                  <a:srgbClr val="FF0000"/>
                </a:solidFill>
              </a:rPr>
              <a:t> СІМВАЛЫ </a:t>
            </a:r>
            <a:r>
              <a:rPr lang="be-BY" sz="4800" dirty="0">
                <a:solidFill>
                  <a:srgbClr val="FF0000"/>
                </a:solidFill>
              </a:rPr>
              <a:t>ў</a:t>
            </a:r>
            <a:r>
              <a:rPr lang="be-BY" sz="4800" dirty="0" smtClean="0">
                <a:solidFill>
                  <a:srgbClr val="FF0000"/>
                </a:solidFill>
              </a:rPr>
              <a:t>РАДЖАЮ</a:t>
            </a:r>
            <a:endParaRPr lang="ru-RU" sz="4800" dirty="0">
              <a:solidFill>
                <a:srgbClr val="FF0000"/>
              </a:solidFill>
            </a:endParaRPr>
          </a:p>
        </p:txBody>
      </p:sp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3451806" y="2877537"/>
            <a:ext cx="2240388" cy="21697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8" name="Picture 2" descr="C:\Users\Admin\Desktop\символы\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05756" y="3709987"/>
            <a:ext cx="1612007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2" t="17828" r="16739" b="29142"/>
          <a:stretch/>
        </p:blipFill>
        <p:spPr bwMode="auto">
          <a:xfrm>
            <a:off x="1619672" y="1857424"/>
            <a:ext cx="1224136" cy="1152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676" y="1946065"/>
            <a:ext cx="1296143" cy="13195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691680" y="3060903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СПАРЫШ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35896" y="5388950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ЖЫЦЕНЬ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883676" y="3357125"/>
            <a:ext cx="9925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ЯРЫЛА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5939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1295400"/>
            <a:ext cx="7272808" cy="685800"/>
          </a:xfrm>
        </p:spPr>
        <p:txBody>
          <a:bodyPr>
            <a:noAutofit/>
          </a:bodyPr>
          <a:lstStyle/>
          <a:p>
            <a:r>
              <a:rPr lang="ru-RU" sz="4800" b="1" dirty="0" err="1" smtClean="0">
                <a:solidFill>
                  <a:srgbClr val="FF0000"/>
                </a:solidFill>
              </a:rPr>
              <a:t>СімвалЫ</a:t>
            </a:r>
            <a:r>
              <a:rPr lang="ru-RU" sz="4800" b="1" dirty="0" smtClean="0">
                <a:solidFill>
                  <a:srgbClr val="FF0000"/>
                </a:solidFill>
              </a:rPr>
              <a:t> </a:t>
            </a:r>
            <a:r>
              <a:rPr lang="ru-RU" sz="4800" b="1" dirty="0" err="1" smtClean="0">
                <a:solidFill>
                  <a:srgbClr val="FF0000"/>
                </a:solidFill>
              </a:rPr>
              <a:t>продкаў</a:t>
            </a:r>
            <a:endParaRPr lang="ru-RU" sz="4800" dirty="0">
              <a:solidFill>
                <a:srgbClr val="FF000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32240" y="4120549"/>
            <a:ext cx="1152244" cy="11522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1790" y="1627211"/>
            <a:ext cx="2123182" cy="3055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2567625" y="3961589"/>
            <a:ext cx="26794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СІМВАЛ  НЯБОЖЧЫКА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19672" y="3305314"/>
            <a:ext cx="1556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УЗОР ДЗЕДА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96586" y="3120648"/>
            <a:ext cx="1907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prstClr val="black"/>
                </a:solidFill>
              </a:rPr>
              <a:t>УЗОР ПРОДКАЎ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1639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6" name="Picture 2" descr="D:\фото музей\101NIKON\DSCN417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68" t="52160" r="35153" b="22519"/>
          <a:stretch/>
        </p:blipFill>
        <p:spPr bwMode="auto">
          <a:xfrm>
            <a:off x="6012160" y="1124744"/>
            <a:ext cx="1656185" cy="1672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442" y="3479220"/>
            <a:ext cx="1584325" cy="161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98" y="1069899"/>
            <a:ext cx="1728192" cy="1594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432291"/>
            <a:ext cx="1458590" cy="1224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3" y="3278617"/>
            <a:ext cx="1394667" cy="1232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288" y="3511340"/>
            <a:ext cx="1741036" cy="1770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0508" y="2727795"/>
            <a:ext cx="26025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dirty="0">
                <a:solidFill>
                  <a:prstClr val="black"/>
                </a:solidFill>
              </a:rPr>
              <a:t>УЗОР ЖАНОЧАЙ ДОЛІ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91880" y="2727795"/>
            <a:ext cx="22418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dirty="0">
                <a:solidFill>
                  <a:prstClr val="black"/>
                </a:solidFill>
              </a:rPr>
              <a:t>МАТЫ</a:t>
            </a:r>
            <a:r>
              <a:rPr lang="ru-RU" dirty="0">
                <a:solidFill>
                  <a:prstClr val="black"/>
                </a:solidFill>
              </a:rPr>
              <a:t>Ў КАХАННЯ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993142" y="2874989"/>
            <a:ext cx="1926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dirty="0">
                <a:solidFill>
                  <a:prstClr val="black"/>
                </a:solidFill>
              </a:rPr>
              <a:t>УЗОР ВАРАЖБЫ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82659" y="5200135"/>
            <a:ext cx="23382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dirty="0">
                <a:solidFill>
                  <a:prstClr val="black"/>
                </a:solidFill>
              </a:rPr>
              <a:t>СІМВАЛ УРАДЖАЮ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27014" y="4602960"/>
            <a:ext cx="15185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dirty="0">
                <a:solidFill>
                  <a:prstClr val="black"/>
                </a:solidFill>
              </a:rPr>
              <a:t>УЗОР ПЕСНІ</a:t>
            </a:r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92469" y="5384801"/>
            <a:ext cx="1574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e-BY" dirty="0">
                <a:solidFill>
                  <a:prstClr val="black"/>
                </a:solidFill>
              </a:rPr>
              <a:t>УЗОР ХЛЕБА</a:t>
            </a:r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835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Box 1"/>
          <p:cNvSpPr txBox="1">
            <a:spLocks noChangeArrowheads="1"/>
          </p:cNvSpPr>
          <p:nvPr/>
        </p:nvSpPr>
        <p:spPr bwMode="auto">
          <a:xfrm>
            <a:off x="1022690" y="908050"/>
            <a:ext cx="56388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be-BY" sz="5400" dirty="0">
                <a:solidFill>
                  <a:srgbClr val="FF0000"/>
                </a:solidFill>
              </a:rPr>
              <a:t>Сімвал чалавека</a:t>
            </a:r>
            <a:endParaRPr lang="ru-RU" sz="5400" dirty="0">
              <a:solidFill>
                <a:srgbClr val="FF0000"/>
              </a:solidFill>
            </a:endParaRPr>
          </a:p>
        </p:txBody>
      </p:sp>
      <p:pic>
        <p:nvPicPr>
          <p:cNvPr id="14339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3302423"/>
            <a:ext cx="1890141" cy="1890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2689" y="1988840"/>
            <a:ext cx="1855565" cy="1855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39" t="7676" r="4040" b="18108"/>
          <a:stretch/>
        </p:blipFill>
        <p:spPr bwMode="auto">
          <a:xfrm>
            <a:off x="5292080" y="2276872"/>
            <a:ext cx="2322706" cy="2415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0694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Box 3"/>
          <p:cNvSpPr txBox="1">
            <a:spLocks noChangeArrowheads="1"/>
          </p:cNvSpPr>
          <p:nvPr/>
        </p:nvSpPr>
        <p:spPr bwMode="auto">
          <a:xfrm>
            <a:off x="-10344" y="836712"/>
            <a:ext cx="8545513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be-BY" sz="5400" dirty="0">
                <a:solidFill>
                  <a:srgbClr val="FF0000"/>
                </a:solidFill>
              </a:rPr>
              <a:t>Сімвал роднай </a:t>
            </a:r>
          </a:p>
          <a:p>
            <a:pPr algn="ctr" eaLnBrk="1" hangingPunct="1"/>
            <a:r>
              <a:rPr lang="be-BY" sz="5400" dirty="0">
                <a:solidFill>
                  <a:srgbClr val="FF0000"/>
                </a:solidFill>
              </a:rPr>
              <a:t>Беларусі</a:t>
            </a:r>
            <a:endParaRPr lang="ru-RU" sz="5400" dirty="0">
              <a:solidFill>
                <a:srgbClr val="FF0000"/>
              </a:solidFill>
            </a:endParaRPr>
          </a:p>
        </p:txBody>
      </p:sp>
      <p:pic>
        <p:nvPicPr>
          <p:cNvPr id="15363" name="Рисунок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2664374"/>
            <a:ext cx="2049971" cy="2049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4" t="18542" r="13148" b="16183"/>
          <a:stretch/>
        </p:blipFill>
        <p:spPr bwMode="auto">
          <a:xfrm>
            <a:off x="5004048" y="2931804"/>
            <a:ext cx="2670775" cy="26743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3712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Box 1"/>
          <p:cNvSpPr txBox="1">
            <a:spLocks noChangeArrowheads="1"/>
          </p:cNvSpPr>
          <p:nvPr/>
        </p:nvSpPr>
        <p:spPr bwMode="auto">
          <a:xfrm>
            <a:off x="1116173" y="980728"/>
            <a:ext cx="690657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be-BY" sz="5400" dirty="0">
                <a:solidFill>
                  <a:srgbClr val="FF0000"/>
                </a:solidFill>
              </a:rPr>
              <a:t>Вобраз </a:t>
            </a:r>
            <a:r>
              <a:rPr lang="be-BY" sz="5400" dirty="0" smtClean="0">
                <a:solidFill>
                  <a:srgbClr val="FF0000"/>
                </a:solidFill>
              </a:rPr>
              <a:t>дрэва жыцця</a:t>
            </a:r>
            <a:endParaRPr lang="ru-RU" sz="5400" dirty="0">
              <a:solidFill>
                <a:srgbClr val="FF0000"/>
              </a:solidFill>
            </a:endParaRPr>
          </a:p>
        </p:txBody>
      </p:sp>
      <p:pic>
        <p:nvPicPr>
          <p:cNvPr id="17411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09" y="2420888"/>
            <a:ext cx="1950149" cy="2656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156860"/>
            <a:ext cx="2444097" cy="34750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951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Box 1"/>
          <p:cNvSpPr txBox="1">
            <a:spLocks noChangeArrowheads="1"/>
          </p:cNvSpPr>
          <p:nvPr/>
        </p:nvSpPr>
        <p:spPr bwMode="auto">
          <a:xfrm>
            <a:off x="323528" y="952927"/>
            <a:ext cx="799288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be-BY" sz="5400" dirty="0">
                <a:solidFill>
                  <a:srgbClr val="FF0000"/>
                </a:solidFill>
              </a:rPr>
              <a:t> </a:t>
            </a:r>
            <a:r>
              <a:rPr lang="be-BY" sz="5400" dirty="0" smtClean="0">
                <a:solidFill>
                  <a:srgbClr val="FF0000"/>
                </a:solidFill>
              </a:rPr>
              <a:t> Сімвалы Берагіні, </a:t>
            </a:r>
            <a:r>
              <a:rPr lang="be-BY" sz="5400" dirty="0">
                <a:solidFill>
                  <a:srgbClr val="FF0000"/>
                </a:solidFill>
              </a:rPr>
              <a:t>маці</a:t>
            </a:r>
            <a:endParaRPr lang="ru-RU" sz="5400" dirty="0">
              <a:solidFill>
                <a:srgbClr val="FF0000"/>
              </a:solidFill>
            </a:endParaRPr>
          </a:p>
        </p:txBody>
      </p:sp>
      <p:pic>
        <p:nvPicPr>
          <p:cNvPr id="18435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491715"/>
            <a:ext cx="2437543" cy="2437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9" t="3504" r="4041" b="12743"/>
          <a:stretch/>
        </p:blipFill>
        <p:spPr bwMode="auto">
          <a:xfrm>
            <a:off x="4427984" y="2636912"/>
            <a:ext cx="3553846" cy="27738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18546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700808"/>
            <a:ext cx="7632848" cy="936104"/>
          </a:xfrm>
        </p:spPr>
        <p:txBody>
          <a:bodyPr>
            <a:noAutofit/>
          </a:bodyPr>
          <a:lstStyle/>
          <a:p>
            <a:r>
              <a:rPr lang="be-BY" sz="5400" cap="none" dirty="0" smtClean="0">
                <a:solidFill>
                  <a:srgbClr val="FF0000"/>
                </a:solidFill>
              </a:rPr>
              <a:t>Сімвал</a:t>
            </a:r>
            <a:br>
              <a:rPr lang="be-BY" sz="5400" cap="none" dirty="0" smtClean="0">
                <a:solidFill>
                  <a:srgbClr val="FF0000"/>
                </a:solidFill>
              </a:rPr>
            </a:br>
            <a:r>
              <a:rPr lang="be-BY" sz="5400" cap="none" dirty="0" smtClean="0">
                <a:solidFill>
                  <a:srgbClr val="FF0000"/>
                </a:solidFill>
              </a:rPr>
              <a:t> жаночай долі</a:t>
            </a:r>
            <a:endParaRPr lang="ru-RU" sz="5400" cap="none" dirty="0">
              <a:solidFill>
                <a:srgbClr val="FF0000"/>
              </a:solidFill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5436096" y="3031472"/>
            <a:ext cx="2091109" cy="22130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96" y="3068951"/>
            <a:ext cx="2569504" cy="21777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0643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Box 1"/>
          <p:cNvSpPr txBox="1">
            <a:spLocks noChangeArrowheads="1"/>
          </p:cNvSpPr>
          <p:nvPr/>
        </p:nvSpPr>
        <p:spPr bwMode="auto">
          <a:xfrm>
            <a:off x="682607" y="908720"/>
            <a:ext cx="535140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be-BY" sz="5400" dirty="0" smtClean="0">
                <a:solidFill>
                  <a:srgbClr val="FF0000"/>
                </a:solidFill>
              </a:rPr>
              <a:t>      Сімвал</a:t>
            </a:r>
            <a:r>
              <a:rPr lang="be-BY" sz="5400" dirty="0" smtClean="0">
                <a:solidFill>
                  <a:srgbClr val="4F81BD"/>
                </a:solidFill>
              </a:rPr>
              <a:t> </a:t>
            </a:r>
            <a:r>
              <a:rPr lang="be-BY" sz="5400" dirty="0">
                <a:solidFill>
                  <a:srgbClr val="FF0000"/>
                </a:solidFill>
              </a:rPr>
              <a:t>агню</a:t>
            </a:r>
            <a:endParaRPr lang="ru-RU" sz="5400" dirty="0">
              <a:solidFill>
                <a:srgbClr val="FF0000"/>
              </a:solidFill>
            </a:endParaRPr>
          </a:p>
        </p:txBody>
      </p:sp>
      <p:pic>
        <p:nvPicPr>
          <p:cNvPr id="22531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643815"/>
            <a:ext cx="2457450" cy="2416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41" t="9829" r="8549" b="9207"/>
          <a:stretch/>
        </p:blipFill>
        <p:spPr bwMode="auto">
          <a:xfrm>
            <a:off x="4545068" y="2132856"/>
            <a:ext cx="3546537" cy="343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901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1"/>
          <p:cNvSpPr txBox="1">
            <a:spLocks noChangeArrowheads="1"/>
          </p:cNvSpPr>
          <p:nvPr/>
        </p:nvSpPr>
        <p:spPr bwMode="auto">
          <a:xfrm>
            <a:off x="617955" y="1023769"/>
            <a:ext cx="7959725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be-BY" sz="5400" dirty="0">
                <a:solidFill>
                  <a:srgbClr val="FF0000"/>
                </a:solidFill>
              </a:rPr>
              <a:t>Сімвал кахання</a:t>
            </a:r>
            <a:endParaRPr lang="ru-RU" sz="5400" dirty="0">
              <a:solidFill>
                <a:srgbClr val="FF0000"/>
              </a:solidFill>
            </a:endParaRPr>
          </a:p>
        </p:txBody>
      </p:sp>
      <p:pic>
        <p:nvPicPr>
          <p:cNvPr id="23555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054146"/>
            <a:ext cx="2790349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4005064"/>
            <a:ext cx="3033713" cy="1516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Рисунок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4130079"/>
            <a:ext cx="2533650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Users\Admin\Desktop\семинар музей\Photo-0002бб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070719"/>
            <a:ext cx="2280285" cy="1738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355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be-BY" sz="5400" dirty="0">
                <a:solidFill>
                  <a:srgbClr val="FF0000"/>
                </a:solidFill>
              </a:rPr>
              <a:t>Узор дажджу</a:t>
            </a:r>
            <a:endParaRPr lang="ru-RU" sz="5400" dirty="0">
              <a:solidFill>
                <a:srgbClr val="FF000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2204864"/>
            <a:ext cx="2938222" cy="293822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</p:pic>
      <p:pic>
        <p:nvPicPr>
          <p:cNvPr id="1026" name="Picture 2" descr="C:\Users\Admin\Desktop\символы\е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3" y="2348880"/>
            <a:ext cx="3029906" cy="320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749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Кутюр">
  <a:themeElements>
    <a:clrScheme name="Кутюр">
      <a:dk1>
        <a:sysClr val="windowText" lastClr="000000"/>
      </a:dk1>
      <a:lt1>
        <a:sysClr val="window" lastClr="FFFFFF"/>
      </a:lt1>
      <a:dk2>
        <a:srgbClr val="37302A"/>
      </a:dk2>
      <a:lt2>
        <a:srgbClr val="D0CCB9"/>
      </a:lt2>
      <a:accent1>
        <a:srgbClr val="9E8E5C"/>
      </a:accent1>
      <a:accent2>
        <a:srgbClr val="A09781"/>
      </a:accent2>
      <a:accent3>
        <a:srgbClr val="85776D"/>
      </a:accent3>
      <a:accent4>
        <a:srgbClr val="AEAFA9"/>
      </a:accent4>
      <a:accent5>
        <a:srgbClr val="8D878B"/>
      </a:accent5>
      <a:accent6>
        <a:srgbClr val="6B6149"/>
      </a:accent6>
      <a:hlink>
        <a:srgbClr val="B6A272"/>
      </a:hlink>
      <a:folHlink>
        <a:srgbClr val="8A784F"/>
      </a:folHlink>
    </a:clrScheme>
    <a:fontScheme name="Смокинг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Кутюр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70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100000" r="100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200000"/>
              </a:schemeClr>
              <a:schemeClr val="phClr">
                <a:tint val="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Couture</Template>
  <TotalTime>15</TotalTime>
  <Words>55</Words>
  <Application>Microsoft Office PowerPoint</Application>
  <PresentationFormat>Экран (4:3)</PresentationFormat>
  <Paragraphs>27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Wingdings</vt:lpstr>
      <vt:lpstr>Constantia</vt:lpstr>
      <vt:lpstr>Calibri</vt:lpstr>
      <vt:lpstr>Garamond</vt:lpstr>
      <vt:lpstr>Кутюр</vt:lpstr>
      <vt:lpstr>Вобраз  моцнай дзяржавы, крэпкай сям’і</vt:lpstr>
      <vt:lpstr>Презентация PowerPoint</vt:lpstr>
      <vt:lpstr>Презентация PowerPoint</vt:lpstr>
      <vt:lpstr>Презентация PowerPoint</vt:lpstr>
      <vt:lpstr>Презентация PowerPoint</vt:lpstr>
      <vt:lpstr>Сімвал  жаночай долі</vt:lpstr>
      <vt:lpstr>Презентация PowerPoint</vt:lpstr>
      <vt:lpstr>Презентация PowerPoint</vt:lpstr>
      <vt:lpstr>Узор дажджу</vt:lpstr>
      <vt:lpstr>Вобраз сонца</vt:lpstr>
      <vt:lpstr>Узор жыцця</vt:lpstr>
      <vt:lpstr> СІМВАЛЫ ўРАДЖАЮ</vt:lpstr>
      <vt:lpstr>СімвалЫ продкаў</vt:lpstr>
      <vt:lpstr>Презентация PowerPoint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    Пра што        расказваюць          узоры           МОВА БЕЛАРУСКАГА                     АРНАМЕНТУ</dc:title>
  <dc:creator>Admin</dc:creator>
  <cp:lastModifiedBy>Admin</cp:lastModifiedBy>
  <cp:revision>2</cp:revision>
  <dcterms:created xsi:type="dcterms:W3CDTF">2016-03-03T21:27:57Z</dcterms:created>
  <dcterms:modified xsi:type="dcterms:W3CDTF">2016-03-03T21:43:17Z</dcterms:modified>
</cp:coreProperties>
</file>