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8" r:id="rId8"/>
    <p:sldId id="269" r:id="rId9"/>
    <p:sldId id="270" r:id="rId10"/>
    <p:sldId id="271" r:id="rId11"/>
    <p:sldId id="283" r:id="rId12"/>
    <p:sldId id="284" r:id="rId13"/>
    <p:sldId id="285" r:id="rId14"/>
    <p:sldId id="278" r:id="rId15"/>
    <p:sldId id="286" r:id="rId16"/>
    <p:sldId id="281" r:id="rId17"/>
    <p:sldId id="28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0" d="100"/>
          <a:sy n="40" d="100"/>
        </p:scale>
        <p:origin x="-78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6E8E0D56-39D3-4A0C-9D08-1E85C59F514B}" type="datetimeFigureOut">
              <a:rPr lang="ru-RU" smtClean="0"/>
              <a:t>22.10.2016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B7A7-6E19-427C-B544-EF494F856B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E0D56-39D3-4A0C-9D08-1E85C59F514B}" type="datetimeFigureOut">
              <a:rPr lang="ru-RU" smtClean="0"/>
              <a:t>22.10.2016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B7A7-6E19-427C-B544-EF494F856B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E0D56-39D3-4A0C-9D08-1E85C59F514B}" type="datetimeFigureOut">
              <a:rPr lang="ru-RU" smtClean="0"/>
              <a:t>22.10.2016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B7A7-6E19-427C-B544-EF494F856B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E0D56-39D3-4A0C-9D08-1E85C59F514B}" type="datetimeFigureOut">
              <a:rPr lang="ru-RU" smtClean="0"/>
              <a:t>22.10.2016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B7A7-6E19-427C-B544-EF494F856BAE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E0D56-39D3-4A0C-9D08-1E85C59F514B}" type="datetimeFigureOut">
              <a:rPr lang="ru-RU" smtClean="0"/>
              <a:t>22.10.2016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B7A7-6E19-427C-B544-EF494F856BAE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E0D56-39D3-4A0C-9D08-1E85C59F514B}" type="datetimeFigureOut">
              <a:rPr lang="ru-RU" smtClean="0"/>
              <a:t>22.10.2016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B7A7-6E19-427C-B544-EF494F856BAE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E0D56-39D3-4A0C-9D08-1E85C59F514B}" type="datetimeFigureOut">
              <a:rPr lang="ru-RU" smtClean="0"/>
              <a:t>22.10.2016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B7A7-6E19-427C-B544-EF494F856B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E0D56-39D3-4A0C-9D08-1E85C59F514B}" type="datetimeFigureOut">
              <a:rPr lang="ru-RU" smtClean="0"/>
              <a:t>22.10.2016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B7A7-6E19-427C-B544-EF494F856BAE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E0D56-39D3-4A0C-9D08-1E85C59F514B}" type="datetimeFigureOut">
              <a:rPr lang="ru-RU" smtClean="0"/>
              <a:t>22.10.2016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B7A7-6E19-427C-B544-EF494F856B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E0D56-39D3-4A0C-9D08-1E85C59F514B}" type="datetimeFigureOut">
              <a:rPr lang="ru-RU" smtClean="0"/>
              <a:t>22.10.2016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B7A7-6E19-427C-B544-EF494F856BA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E0D56-39D3-4A0C-9D08-1E85C59F514B}" type="datetimeFigureOut">
              <a:rPr lang="ru-RU" smtClean="0"/>
              <a:t>22.10.2016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B7A7-6E19-427C-B544-EF494F856B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6E8E0D56-39D3-4A0C-9D08-1E85C59F514B}" type="datetimeFigureOut">
              <a:rPr lang="ru-RU" smtClean="0"/>
              <a:t>22.10.2016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93FFB7A7-6E19-427C-B544-EF494F856BA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7200" b="1" cap="none" spc="50" dirty="0" smtClean="0">
                <a:ln w="11430"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Соломенный паук</a:t>
            </a:r>
            <a:endParaRPr lang="ru-RU" sz="7200" b="1" cap="none" spc="50" dirty="0">
              <a:ln w="11430">
                <a:solidFill>
                  <a:srgbClr val="C00000"/>
                </a:solidFill>
              </a:ln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74411" y="4169016"/>
            <a:ext cx="5430037" cy="2160240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</a:pPr>
            <a:r>
              <a:rPr lang="ru-RU" b="1" dirty="0" smtClean="0">
                <a:solidFill>
                  <a:schemeClr val="tx1">
                    <a:lumMod val="75000"/>
                  </a:schemeClr>
                </a:solidFill>
              </a:rPr>
              <a:t>КОЗКА </a:t>
            </a:r>
            <a:r>
              <a:rPr lang="ru-RU" b="1" dirty="0">
                <a:solidFill>
                  <a:schemeClr val="tx1">
                    <a:lumMod val="75000"/>
                  </a:schemeClr>
                </a:solidFill>
              </a:rPr>
              <a:t>ТАТЬЯНА МИХАЙЛОВНА, </a:t>
            </a:r>
          </a:p>
          <a:p>
            <a:pPr lvl="0">
              <a:lnSpc>
                <a:spcPct val="100000"/>
              </a:lnSpc>
            </a:pPr>
            <a:r>
              <a:rPr lang="ru-RU" b="1" dirty="0">
                <a:solidFill>
                  <a:schemeClr val="tx1">
                    <a:lumMod val="75000"/>
                  </a:schemeClr>
                </a:solidFill>
              </a:rPr>
              <a:t>учитель трудового обучения</a:t>
            </a:r>
          </a:p>
          <a:p>
            <a:pPr lvl="0">
              <a:lnSpc>
                <a:spcPct val="100000"/>
              </a:lnSpc>
            </a:pPr>
            <a:r>
              <a:rPr lang="ru-RU" b="1" dirty="0">
                <a:solidFill>
                  <a:schemeClr val="tx1">
                    <a:lumMod val="75000"/>
                  </a:schemeClr>
                </a:solidFill>
              </a:rPr>
              <a:t>ГУО «</a:t>
            </a:r>
            <a:r>
              <a:rPr lang="ru-RU" b="1" dirty="0" err="1">
                <a:solidFill>
                  <a:schemeClr val="tx1">
                    <a:lumMod val="75000"/>
                  </a:schemeClr>
                </a:solidFill>
              </a:rPr>
              <a:t>Лукская</a:t>
            </a:r>
            <a:r>
              <a:rPr lang="ru-RU" b="1" dirty="0">
                <a:solidFill>
                  <a:schemeClr val="tx1">
                    <a:lumMod val="75000"/>
                  </a:schemeClr>
                </a:solidFill>
              </a:rPr>
              <a:t> средняя школа </a:t>
            </a:r>
            <a:r>
              <a:rPr lang="ru-RU" b="1" dirty="0" err="1">
                <a:solidFill>
                  <a:schemeClr val="tx1">
                    <a:lumMod val="75000"/>
                  </a:schemeClr>
                </a:solidFill>
              </a:rPr>
              <a:t>Жлобинского</a:t>
            </a:r>
            <a:r>
              <a:rPr lang="ru-RU" b="1" dirty="0">
                <a:solidFill>
                  <a:schemeClr val="tx1">
                    <a:lumMod val="75000"/>
                  </a:schemeClr>
                </a:solidFill>
              </a:rPr>
              <a:t> района»</a:t>
            </a:r>
          </a:p>
          <a:p>
            <a:pPr>
              <a:lnSpc>
                <a:spcPct val="100000"/>
              </a:lnSpc>
            </a:pPr>
            <a:endParaRPr lang="ru-RU" b="1" dirty="0" smtClean="0">
              <a:solidFill>
                <a:srgbClr val="C00000"/>
              </a:solidFill>
            </a:endParaRPr>
          </a:p>
        </p:txBody>
      </p:sp>
      <p:pic>
        <p:nvPicPr>
          <p:cNvPr id="1029" name="Picture 5" descr="C:\Users\Admin\Desktop\Folder-0001соломк\Photo-00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88" t="28559" r="38193" b="11614"/>
          <a:stretch/>
        </p:blipFill>
        <p:spPr bwMode="auto">
          <a:xfrm>
            <a:off x="1043608" y="2564904"/>
            <a:ext cx="2130803" cy="268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26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2438400"/>
            <a:ext cx="2840360" cy="3048001"/>
          </a:xfrm>
        </p:spPr>
        <p:txBody>
          <a:bodyPr/>
          <a:lstStyle/>
          <a:p>
            <a:pPr indent="0">
              <a:buNone/>
            </a:pPr>
            <a:r>
              <a:rPr lang="ru-RU" b="1" dirty="0" smtClean="0"/>
              <a:t>Связываем </a:t>
            </a:r>
            <a:r>
              <a:rPr lang="ru-RU" b="1" dirty="0"/>
              <a:t>концы нити, чтобы получился </a:t>
            </a:r>
            <a:r>
              <a:rPr lang="ru-RU" b="1" dirty="0" smtClean="0"/>
              <a:t>квадрат.</a:t>
            </a:r>
            <a:endParaRPr lang="ru-RU" dirty="0"/>
          </a:p>
        </p:txBody>
      </p:sp>
      <p:pic>
        <p:nvPicPr>
          <p:cNvPr id="16386" name="Picture 2" descr="C:\Users\Admin\Desktop\Folder-0001соломк\Photo-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1" t="15812" r="27350" b="20787"/>
          <a:stretch/>
        </p:blipFill>
        <p:spPr bwMode="auto">
          <a:xfrm>
            <a:off x="5213445" y="2811439"/>
            <a:ext cx="3083626" cy="272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69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2438400"/>
            <a:ext cx="3704456" cy="3048001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ru-RU" sz="2000" b="1" dirty="0" smtClean="0"/>
              <a:t>Добавляем две соломинки по 4 см и закрепляемся за угол квадрата.</a:t>
            </a:r>
            <a:endParaRPr lang="ru-RU" sz="2000" b="1" dirty="0"/>
          </a:p>
        </p:txBody>
      </p:sp>
      <p:pic>
        <p:nvPicPr>
          <p:cNvPr id="1026" name="Picture 2" descr="C:\Users\Admin\Desktop\Folder-0001сол паук\Photo-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4" t="23008" r="22342" b="14698"/>
          <a:stretch/>
        </p:blipFill>
        <p:spPr bwMode="auto">
          <a:xfrm>
            <a:off x="5436096" y="3140968"/>
            <a:ext cx="2550695" cy="243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39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2438400"/>
            <a:ext cx="3272408" cy="3048001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ru-RU" sz="2000" b="1" dirty="0" smtClean="0"/>
              <a:t>К следующей стороне квадрата вновь добавляем две соломинки по 4см</a:t>
            </a:r>
            <a:endParaRPr lang="ru-RU" sz="2000" b="1" dirty="0"/>
          </a:p>
        </p:txBody>
      </p:sp>
      <p:pic>
        <p:nvPicPr>
          <p:cNvPr id="2050" name="Picture 2" descr="C:\Users\Admin\Desktop\Folder-0001сол паук\Photo-0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1" t="13484" r="17775" b="17437"/>
          <a:stretch/>
        </p:blipFill>
        <p:spPr bwMode="auto">
          <a:xfrm>
            <a:off x="5076056" y="2719137"/>
            <a:ext cx="3104147" cy="269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44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2438400"/>
            <a:ext cx="3776464" cy="3048001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ru-RU" sz="2000" b="1" dirty="0" smtClean="0"/>
              <a:t>Повторяем операцию для третьей стороны квадрата.</a:t>
            </a:r>
            <a:endParaRPr lang="ru-RU" sz="2000" b="1" dirty="0"/>
          </a:p>
        </p:txBody>
      </p:sp>
      <p:pic>
        <p:nvPicPr>
          <p:cNvPr id="3074" name="Picture 2" descr="C:\Users\Admin\Desktop\Folder-0001сол паук\Photo-00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2" r="20032" b="38536"/>
          <a:stretch/>
        </p:blipFill>
        <p:spPr bwMode="auto">
          <a:xfrm>
            <a:off x="5364088" y="3095019"/>
            <a:ext cx="3031958" cy="239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2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2438400"/>
            <a:ext cx="3672408" cy="3048001"/>
          </a:xfrm>
        </p:spPr>
        <p:txBody>
          <a:bodyPr>
            <a:normAutofit fontScale="85000" lnSpcReduction="10000"/>
          </a:bodyPr>
          <a:lstStyle/>
          <a:p>
            <a:pPr indent="0">
              <a:buNone/>
            </a:pPr>
            <a:r>
              <a:rPr lang="ru-RU" sz="2000" b="1" dirty="0" smtClean="0"/>
              <a:t>Завершаем присоединяя к четвёртой стороне ещё две соломинки по 4 см. В результате получаем четырёхконечную звезду. Далее соединяем вершины противоположных треугольников и получаем объёмную фигуру ромб.</a:t>
            </a:r>
            <a:endParaRPr lang="ru-RU" sz="2000" b="1" dirty="0"/>
          </a:p>
        </p:txBody>
      </p:sp>
      <p:pic>
        <p:nvPicPr>
          <p:cNvPr id="4098" name="Picture 2" descr="C:\Users\Admin\Desktop\Folder-0001сол паук\Photo-00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8" t="22419" r="20971" b="7885"/>
          <a:stretch/>
        </p:blipFill>
        <p:spPr bwMode="auto">
          <a:xfrm>
            <a:off x="5004048" y="2863516"/>
            <a:ext cx="3080084" cy="27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65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2438400"/>
            <a:ext cx="3272408" cy="3048001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ru-RU" sz="2000" b="1" dirty="0" smtClean="0"/>
              <a:t>Вот такие ромбы у нас получились. </a:t>
            </a:r>
            <a:endParaRPr lang="ru-RU" sz="2000" b="1" dirty="0"/>
          </a:p>
        </p:txBody>
      </p:sp>
      <p:pic>
        <p:nvPicPr>
          <p:cNvPr id="5122" name="Picture 2" descr="C:\Users\Admin\Desktop\Folder-0001сол паук\Photo-00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7" t="8717" r="18604" b="19017"/>
          <a:stretch/>
        </p:blipFill>
        <p:spPr bwMode="auto">
          <a:xfrm>
            <a:off x="5004048" y="2641600"/>
            <a:ext cx="29718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05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484784"/>
            <a:ext cx="4752528" cy="3744416"/>
          </a:xfrm>
        </p:spPr>
        <p:txBody>
          <a:bodyPr>
            <a:noAutofit/>
          </a:bodyPr>
          <a:lstStyle/>
          <a:p>
            <a:pPr indent="0">
              <a:buNone/>
            </a:pPr>
            <a:r>
              <a:rPr lang="ru-RU" sz="2000" b="1" dirty="0" smtClean="0"/>
              <a:t>Присоединяем к вершине большого ромба ромб меньших размеров и получаем нашего паука.</a:t>
            </a:r>
          </a:p>
          <a:p>
            <a:pPr indent="0">
              <a:buNone/>
            </a:pPr>
            <a:r>
              <a:rPr lang="ru-RU" sz="2000" b="1" dirty="0" smtClean="0"/>
              <a:t>При желании дома вы можете продолжить начатую работу и сделать дополнительно ромбы разных размеров, которые можно будет присоединить к  уже имеющейся конструкции.</a:t>
            </a:r>
            <a:endParaRPr lang="ru-RU" sz="2000" b="1" dirty="0"/>
          </a:p>
        </p:txBody>
      </p:sp>
      <p:pic>
        <p:nvPicPr>
          <p:cNvPr id="26626" name="Picture 2" descr="C:\Users\Admin\Desktop\Folder-0001соломк\Photo-00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4" t="27076" r="30692" b="11807"/>
          <a:stretch/>
        </p:blipFill>
        <p:spPr bwMode="auto">
          <a:xfrm>
            <a:off x="5580112" y="2780928"/>
            <a:ext cx="2454442" cy="262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72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340768"/>
            <a:ext cx="6760840" cy="446449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indent="0" algn="ctr">
              <a:buNone/>
            </a:pPr>
            <a:r>
              <a:rPr lang="ru-RU" sz="2800" b="1" spc="50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ВСЕМ ЗА ПРОДЕЛАННУЮ РАБОТУ!</a:t>
            </a:r>
          </a:p>
          <a:p>
            <a:pPr indent="0" algn="ctr">
              <a:buNone/>
            </a:pP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Желаю Вам, чтобы пауки, которых вы сегодня сделали, отгоняли от вашего дома всех злых духов.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92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988840"/>
            <a:ext cx="4176464" cy="4437856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b="1" cap="none" dirty="0" smtClean="0">
                <a:solidFill>
                  <a:srgbClr val="002060"/>
                </a:solidFill>
              </a:rPr>
              <a:t>Для работы необходимо взять:</a:t>
            </a:r>
            <a:r>
              <a:rPr lang="ru-RU" sz="2700" cap="none" dirty="0" smtClean="0"/>
              <a:t/>
            </a:r>
            <a:br>
              <a:rPr lang="ru-RU" sz="2700" cap="none" dirty="0" smtClean="0"/>
            </a:br>
            <a:r>
              <a:rPr lang="ru-RU" sz="2700" b="1" cap="none" dirty="0" smtClean="0">
                <a:latin typeface="Times New Roman" pitchFamily="18" charset="0"/>
                <a:cs typeface="Times New Roman" pitchFamily="18" charset="0"/>
              </a:rPr>
              <a:t>1.соломка 8 см- 8шт</a:t>
            </a:r>
            <a:br>
              <a:rPr lang="ru-RU" sz="2700" b="1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cap="none" dirty="0" smtClean="0">
                <a:latin typeface="Times New Roman" pitchFamily="18" charset="0"/>
                <a:cs typeface="Times New Roman" pitchFamily="18" charset="0"/>
              </a:rPr>
              <a:t>2.соломка 6см-  4шт</a:t>
            </a:r>
            <a:br>
              <a:rPr lang="ru-RU" sz="2700" b="1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cap="none" dirty="0" smtClean="0">
                <a:latin typeface="Times New Roman" pitchFamily="18" charset="0"/>
                <a:cs typeface="Times New Roman" pitchFamily="18" charset="0"/>
              </a:rPr>
              <a:t>3.соломка 4см-  8шт</a:t>
            </a:r>
            <a:br>
              <a:rPr lang="ru-RU" sz="2700" b="1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cap="none" dirty="0" smtClean="0">
                <a:latin typeface="Times New Roman" pitchFamily="18" charset="0"/>
                <a:cs typeface="Times New Roman" pitchFamily="18" charset="0"/>
              </a:rPr>
              <a:t>4.соломка 2см-  4шт</a:t>
            </a:r>
            <a:br>
              <a:rPr lang="ru-RU" sz="2700" b="1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cap="none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700" b="1" cap="none" dirty="0">
                <a:latin typeface="Times New Roman" pitchFamily="18" charset="0"/>
                <a:cs typeface="Times New Roman" pitchFamily="18" charset="0"/>
              </a:rPr>
              <a:t>. иголка</a:t>
            </a:r>
            <a:r>
              <a:rPr lang="ru-RU" sz="2700" b="1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cap="none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700" b="1" cap="none" dirty="0">
                <a:latin typeface="Times New Roman" pitchFamily="18" charset="0"/>
                <a:cs typeface="Times New Roman" pitchFamily="18" charset="0"/>
              </a:rPr>
              <a:t>. ножницы</a:t>
            </a:r>
            <a:r>
              <a:rPr lang="ru-RU" sz="2700" b="1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cap="none" dirty="0" smtClean="0">
                <a:latin typeface="Times New Roman" pitchFamily="18" charset="0"/>
                <a:cs typeface="Times New Roman" pitchFamily="18" charset="0"/>
              </a:rPr>
              <a:t>7.</a:t>
            </a:r>
            <a:r>
              <a:rPr lang="ru-RU" sz="2700" b="1" cap="none" dirty="0">
                <a:latin typeface="Times New Roman" pitchFamily="18" charset="0"/>
                <a:cs typeface="Times New Roman" pitchFamily="18" charset="0"/>
              </a:rPr>
              <a:t> толстые нитки</a:t>
            </a:r>
            <a:r>
              <a:rPr lang="ru-RU" cap="none" dirty="0" smtClean="0"/>
              <a:t/>
            </a:r>
            <a:br>
              <a:rPr lang="ru-RU" cap="none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3" r="11862"/>
          <a:stretch/>
        </p:blipFill>
        <p:spPr bwMode="auto">
          <a:xfrm>
            <a:off x="4932040" y="2348880"/>
            <a:ext cx="3419062" cy="341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629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2438400"/>
            <a:ext cx="3096344" cy="3048001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ru-RU" sz="2400" b="1" dirty="0" smtClean="0"/>
              <a:t>Нанизываем на нитку 4 соломинки длинной 6 см. Связываем концы ниток.</a:t>
            </a:r>
            <a:endParaRPr lang="ru-RU" sz="2400" b="1" dirty="0"/>
          </a:p>
        </p:txBody>
      </p:sp>
      <p:pic>
        <p:nvPicPr>
          <p:cNvPr id="3074" name="Picture 2" descr="C:\Users\Admin\Desktop\Folder-0001соломка\Photo-00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2" t="10964" r="10548" b="20944"/>
          <a:stretch/>
        </p:blipFill>
        <p:spPr bwMode="auto">
          <a:xfrm>
            <a:off x="4211960" y="2348880"/>
            <a:ext cx="4093289" cy="332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60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523345"/>
            <a:ext cx="3744416" cy="4032448"/>
          </a:xfrm>
        </p:spPr>
        <p:txBody>
          <a:bodyPr>
            <a:normAutofit fontScale="92500" lnSpcReduction="10000"/>
          </a:bodyPr>
          <a:lstStyle/>
          <a:p>
            <a:pPr indent="0">
              <a:buNone/>
            </a:pPr>
            <a:r>
              <a:rPr lang="ru-RU" sz="2400" b="1" dirty="0" smtClean="0"/>
              <a:t>Нанизываем на нить следующие две соломинки длинной 8 </a:t>
            </a:r>
            <a:r>
              <a:rPr lang="ru-RU" sz="2400" b="1" dirty="0"/>
              <a:t>см. Присоединяем соломинки к </a:t>
            </a:r>
            <a:r>
              <a:rPr lang="ru-RU" sz="2400" b="1" dirty="0" smtClean="0"/>
              <a:t>квадрату, перекручивая нитку несколько раз за один из соседних углов квадрата.</a:t>
            </a:r>
            <a:endParaRPr lang="ru-RU" sz="2400" b="1" dirty="0"/>
          </a:p>
          <a:p>
            <a:pPr indent="0">
              <a:buNone/>
            </a:pPr>
            <a:endParaRPr lang="ru-RU" sz="2400" b="1" dirty="0"/>
          </a:p>
        </p:txBody>
      </p:sp>
      <p:pic>
        <p:nvPicPr>
          <p:cNvPr id="1026" name="Picture 2" descr="C:\Users\Admin\Desktop\Folder-0001солом\Photo-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8" t="10658" r="17264" b="12861"/>
          <a:stretch/>
        </p:blipFill>
        <p:spPr bwMode="auto">
          <a:xfrm>
            <a:off x="5148064" y="2564904"/>
            <a:ext cx="2959768" cy="298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53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2438400"/>
            <a:ext cx="3600400" cy="3048001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Добавляем ещё две соломинки длинной 8см и прикрепляем их к следующему углу квадрата.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\Desktop\Folder-0001солом\Photo-0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5" r="12193" b="9137"/>
          <a:stretch/>
        </p:blipFill>
        <p:spPr bwMode="auto">
          <a:xfrm>
            <a:off x="4644008" y="2132856"/>
            <a:ext cx="3465095" cy="354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00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700808"/>
            <a:ext cx="2664296" cy="3785593"/>
          </a:xfrm>
        </p:spPr>
        <p:txBody>
          <a:bodyPr>
            <a:normAutofit fontScale="92500" lnSpcReduction="20000"/>
          </a:bodyPr>
          <a:lstStyle/>
          <a:p>
            <a:pPr indent="0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Аналогично делаем ещё две стороны и связываем концы нити. В результате у нас получится четырёхконечная звезда.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\Desktop\Folder-0001солом\Photo-00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6" r="10813"/>
          <a:stretch/>
        </p:blipFill>
        <p:spPr bwMode="auto">
          <a:xfrm>
            <a:off x="3851920" y="1844824"/>
            <a:ext cx="4114800" cy="390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86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962559"/>
            <a:ext cx="3456384" cy="3048001"/>
          </a:xfrm>
        </p:spPr>
        <p:txBody>
          <a:bodyPr>
            <a:noAutofit/>
          </a:bodyPr>
          <a:lstStyle/>
          <a:p>
            <a:pPr indent="0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Связываем противоположные треугольники, чтобы получились пирамидки.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Admin\Desktop\Folder-0001соломка\Photo-00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2" r="16008"/>
          <a:stretch/>
        </p:blipFill>
        <p:spPr bwMode="auto">
          <a:xfrm>
            <a:off x="4860032" y="1340768"/>
            <a:ext cx="3200400" cy="429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89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2438400"/>
            <a:ext cx="2840360" cy="3048001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ru-RU" sz="2000" b="1" dirty="0" smtClean="0"/>
              <a:t>В результате мы получим пространственную фигуру ромб. </a:t>
            </a:r>
            <a:endParaRPr lang="ru-RU" sz="2000" b="1" dirty="0"/>
          </a:p>
        </p:txBody>
      </p:sp>
      <p:pic>
        <p:nvPicPr>
          <p:cNvPr id="14339" name="Picture 3" descr="C:\Users\Admin\Desktop\Folder-0001соломка\Photo-00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6" t="13050" r="18117"/>
          <a:stretch/>
        </p:blipFill>
        <p:spPr bwMode="auto">
          <a:xfrm>
            <a:off x="4427984" y="1841376"/>
            <a:ext cx="3489158" cy="373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64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2060848"/>
            <a:ext cx="4248472" cy="3672408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ru-RU" sz="2000" b="1" dirty="0" smtClean="0"/>
              <a:t>Далее нам необходимо сделать маленький ромб. Для этого опять нанизываем на нить четыре соломинки по 2см. </a:t>
            </a:r>
            <a:endParaRPr lang="ru-RU" sz="2000" b="1" dirty="0"/>
          </a:p>
        </p:txBody>
      </p:sp>
      <p:pic>
        <p:nvPicPr>
          <p:cNvPr id="15362" name="Picture 2" descr="C:\Users\Admin\Desktop\Folder-0001соломка\Photo-00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8" t="20912" r="24403" b="12924"/>
          <a:stretch/>
        </p:blipFill>
        <p:spPr bwMode="auto">
          <a:xfrm>
            <a:off x="5296379" y="2402170"/>
            <a:ext cx="2695074" cy="283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87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Другая 1">
      <a:dk1>
        <a:srgbClr val="C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612</TotalTime>
  <Words>262</Words>
  <Application>Microsoft Office PowerPoint</Application>
  <PresentationFormat>Экран (4:3)</PresentationFormat>
  <Paragraphs>22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Кутюр</vt:lpstr>
      <vt:lpstr>Соломенный паук</vt:lpstr>
      <vt:lpstr>Для работы необходимо взять: 1.соломка 8 см- 8шт 2.соломка 6см-  4шт 3.соломка 4см-  8шт 4.соломка 2см-  4шт 5. иголка 6. ножницы 7. толстые нитки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28</cp:revision>
  <dcterms:created xsi:type="dcterms:W3CDTF">2016-10-10T04:55:12Z</dcterms:created>
  <dcterms:modified xsi:type="dcterms:W3CDTF">2016-10-22T05:30:02Z</dcterms:modified>
</cp:coreProperties>
</file>